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5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horzBarState="maximized">
    <p:restoredLeft sz="34580"/>
    <p:restoredTop sz="86410" autoAdjust="0"/>
  </p:normalViewPr>
  <p:slideViewPr>
    <p:cSldViewPr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4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4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2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2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9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8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3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B3172-E30F-4BAF-A58F-E2AB8EA5C0A0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C097-29CA-48D3-A79C-4AD0D121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8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Americans with Disability Act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(ADA)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Nevada Department of Education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ADA Compliance Training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04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Lynda.com Section 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Excel Workbooks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(About 20 minutes)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Lynda.com Section 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PowerPoint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(About 25 minutes)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6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Lynda.com Section 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PDF’s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(about 40 minutes)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4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Docs to PDF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Adobe Pro or DC are the best options for converting documents to PDF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Accessible tags are kept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Easier to remediate or fix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26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next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NDE websites must be compliant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not compliant, they need to be moved onto state platform or shut down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must submit a request for all new websites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Regardless of platform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State platform does not meet needs, the vendor must comply and have a plan in place to audit compliance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64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Website Content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new content must be compliant starting 9/1/2016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Audio and video- must be closed captioned and/or have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transcript-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 we need to rethink our audience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 all documents need to be on a public facing website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i.e. Do District only documents need to be on the web?)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39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Current Website Content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Audio and video that are not closed captioned or have a transcript will be removed until solution/software is found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Web pages will be rebuilt to accommodate compliance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platform down the road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existing content must be compliant by fall 2017 (Exact Date will be announced after OCR is approved)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11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Official Record/Courtesy Record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Courtesy Copy-Content for web is considered a courtesy copy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Website will only provide 2yrs of data/content to the public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Website will contain a link to request prior information if more than 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available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Prior years will be deleted for legal reasons 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Official Record-Content owners must follow the current policy retention procedures and archive process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11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Web Contacts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everyone has Adobe PRO or DC to remediate and convert docs properly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Web contacts must be established for each office. 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Must submit compliant content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to identify who has Adobe Pro/DC in each office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090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://www.section508.gov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Section 508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http://wave.webaim.org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 WAVE(website checker)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http://webaim.org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Webaim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://it.nv.gov/Sections/Application_Development/WebGrp/Accessibility/Resources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  EITS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http://it.nv.gov/ADA_WhatUsersCanDo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 EITS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Public Drive/ADA Compliance (resources, templates)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5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ADA?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Americans with Disabilities Act (ADA)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became law in 1990. The ADA is a civil rights law that prohibits discrimination against individuals with disabilities in all areas of public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life.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purpose of the law is to make sure that people with disabilities have the same rights and opportunities as everyone else. </a:t>
            </a:r>
          </a:p>
        </p:txBody>
      </p:sp>
    </p:spTree>
    <p:extLst>
      <p:ext uri="{BB962C8B-B14F-4D97-AF65-F5344CB8AC3E}">
        <p14:creationId xmlns:p14="http://schemas.microsoft.com/office/powerpoint/2010/main" val="335501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Sample</a:t>
            </a:r>
            <a:endParaRPr lang="en-US" dirty="0"/>
          </a:p>
        </p:txBody>
      </p:sp>
      <p:pic>
        <p:nvPicPr>
          <p:cNvPr id="1026" name="Picture 2" descr="hands in different colors surrounding the words Team work" title="Image of team work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542" y="1600200"/>
            <a:ext cx="423291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80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Why Do We Have to Comply?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U.S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Department of Education (USED) recently received a complaint about the ability of persons with a disability to view Nevada Department of Education web pages. We worked through the complaint with USED and entered into a resolution agreement.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is the right thing to do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04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Accessibility?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Easy to approach, reach, enter, speak with, or use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can be used, entered, reached, etc.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Obtainable and attainable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9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Office Documents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ability for everyone, regardless of disability or special needs, to access, use and benefit from everything within their environment.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Degree to which a product, device, service or environment is available to as many people as possible.</a:t>
            </a:r>
          </a:p>
        </p:txBody>
      </p:sp>
    </p:spTree>
    <p:extLst>
      <p:ext uri="{BB962C8B-B14F-4D97-AF65-F5344CB8AC3E}">
        <p14:creationId xmlns:p14="http://schemas.microsoft.com/office/powerpoint/2010/main" val="17315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Office Documents Continued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Our ability to participate in, and belong to, the world around us.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documents we create with our computers need to be accessible to everyone, including those with disabilities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Even when emailed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Lynda.com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www.lynda.com/portal/sip?org=clan.lib.nv.us&amp;triedlogout=true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Local library card will allow free access to training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Today we will touch on more of a beginner level of accessible documents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Lynda.com Section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Accessibility (about 11 minutes)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6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Lynda.com Section 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Word Documents.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(About 30 minutes)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1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612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Americans with Disability Act (ADA) </vt:lpstr>
      <vt:lpstr>What is ADA?</vt:lpstr>
      <vt:lpstr>Why Do We Have to Comply?</vt:lpstr>
      <vt:lpstr>What is Accessibility?</vt:lpstr>
      <vt:lpstr>Creating Accessible Office Documents</vt:lpstr>
      <vt:lpstr>Creating Accessible Office Documents Continued</vt:lpstr>
      <vt:lpstr>Lynda.com </vt:lpstr>
      <vt:lpstr>Lynda.com Section 1</vt:lpstr>
      <vt:lpstr>Lynda.com Section 2</vt:lpstr>
      <vt:lpstr>Lynda.com Section 3</vt:lpstr>
      <vt:lpstr>Lynda.com Section 4</vt:lpstr>
      <vt:lpstr>Lynda.com Section 5</vt:lpstr>
      <vt:lpstr>Converting Docs to PDF</vt:lpstr>
      <vt:lpstr>What is next</vt:lpstr>
      <vt:lpstr>New Website Content</vt:lpstr>
      <vt:lpstr>Current Website Content</vt:lpstr>
      <vt:lpstr>Official Record/Courtesy Record</vt:lpstr>
      <vt:lpstr>Web Contacts </vt:lpstr>
      <vt:lpstr>Resources </vt:lpstr>
      <vt:lpstr>Image Sample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Americans with Disability Act</dc:title>
  <dc:creator>Roxanne Starbuck</dc:creator>
  <cp:lastModifiedBy>Roxanne Starbuck</cp:lastModifiedBy>
  <cp:revision>40</cp:revision>
  <dcterms:created xsi:type="dcterms:W3CDTF">2016-08-15T22:10:25Z</dcterms:created>
  <dcterms:modified xsi:type="dcterms:W3CDTF">2016-08-19T18:31:51Z</dcterms:modified>
</cp:coreProperties>
</file>